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653" r:id="rId2"/>
    <p:sldId id="687" r:id="rId3"/>
    <p:sldId id="688" r:id="rId4"/>
    <p:sldId id="689" r:id="rId5"/>
    <p:sldId id="690" r:id="rId6"/>
    <p:sldId id="692" r:id="rId7"/>
    <p:sldId id="691" r:id="rId8"/>
    <p:sldId id="693" r:id="rId9"/>
    <p:sldId id="694" r:id="rId10"/>
    <p:sldId id="695" r:id="rId11"/>
    <p:sldId id="697" r:id="rId12"/>
    <p:sldId id="698" r:id="rId13"/>
    <p:sldId id="699" r:id="rId14"/>
    <p:sldId id="439" r:id="rId15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64">
          <p15:clr>
            <a:srgbClr val="A4A3A4"/>
          </p15:clr>
        </p15:guide>
        <p15:guide id="3" orient="horz" pos="4201">
          <p15:clr>
            <a:srgbClr val="A4A3A4"/>
          </p15:clr>
        </p15:guide>
        <p15:guide id="4" orient="horz" pos="3748">
          <p15:clr>
            <a:srgbClr val="A4A3A4"/>
          </p15:clr>
        </p15:guide>
        <p15:guide id="5" pos="2880">
          <p15:clr>
            <a:srgbClr val="A4A3A4"/>
          </p15:clr>
        </p15:guide>
        <p15:guide id="6" pos="158">
          <p15:clr>
            <a:srgbClr val="A4A3A4"/>
          </p15:clr>
        </p15:guide>
        <p15:guide id="7" pos="56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66"/>
    <a:srgbClr val="D0D3A3"/>
    <a:srgbClr val="ABB7CB"/>
    <a:srgbClr val="6600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DE0464-1AF4-42CB-AD44-8D6D1B668787}" v="28" dt="2022-01-26T00:24:18.24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Estilo Médio 3 - Ênfas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 autoAdjust="0"/>
    <p:restoredTop sz="94532" autoAdjust="0"/>
  </p:normalViewPr>
  <p:slideViewPr>
    <p:cSldViewPr>
      <p:cViewPr varScale="1">
        <p:scale>
          <a:sx n="71" d="100"/>
          <a:sy n="71" d="100"/>
        </p:scale>
        <p:origin x="1714" y="48"/>
      </p:cViewPr>
      <p:guideLst>
        <p:guide orient="horz" pos="2160"/>
        <p:guide orient="horz" pos="164"/>
        <p:guide orient="horz" pos="4201"/>
        <p:guide orient="horz" pos="3748"/>
        <p:guide pos="2880"/>
        <p:guide pos="158"/>
        <p:guide pos="5602"/>
      </p:guideLst>
    </p:cSldViewPr>
  </p:slideViewPr>
  <p:outlineViewPr>
    <p:cViewPr>
      <p:scale>
        <a:sx n="33" d="100"/>
        <a:sy n="33" d="100"/>
      </p:scale>
      <p:origin x="0" y="492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181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rnando J. F. Moreira" userId="a0e73f52c82963a4" providerId="LiveId" clId="{A6DE0464-1AF4-42CB-AD44-8D6D1B668787}"/>
    <pc:docChg chg="custSel addSld delSld modSld sldOrd">
      <pc:chgData name="Fernando J. F. Moreira" userId="a0e73f52c82963a4" providerId="LiveId" clId="{A6DE0464-1AF4-42CB-AD44-8D6D1B668787}" dt="2022-01-26T00:24:18.246" v="3568" actId="1076"/>
      <pc:docMkLst>
        <pc:docMk/>
      </pc:docMkLst>
      <pc:sldChg chg="modSp">
        <pc:chgData name="Fernando J. F. Moreira" userId="a0e73f52c82963a4" providerId="LiveId" clId="{A6DE0464-1AF4-42CB-AD44-8D6D1B668787}" dt="2022-01-26T00:24:18.246" v="3568" actId="1076"/>
        <pc:sldMkLst>
          <pc:docMk/>
          <pc:sldMk cId="0" sldId="653"/>
        </pc:sldMkLst>
        <pc:spChg chg="mod">
          <ac:chgData name="Fernando J. F. Moreira" userId="a0e73f52c82963a4" providerId="LiveId" clId="{A6DE0464-1AF4-42CB-AD44-8D6D1B668787}" dt="2022-01-26T00:24:18.246" v="3568" actId="1076"/>
          <ac:spMkLst>
            <pc:docMk/>
            <pc:sldMk cId="0" sldId="653"/>
            <ac:spMk id="5124" creationId="{00000000-0000-0000-0000-000000000000}"/>
          </ac:spMkLst>
        </pc:spChg>
        <pc:spChg chg="mod">
          <ac:chgData name="Fernando J. F. Moreira" userId="a0e73f52c82963a4" providerId="LiveId" clId="{A6DE0464-1AF4-42CB-AD44-8D6D1B668787}" dt="2022-01-26T00:24:02.236" v="3564" actId="1076"/>
          <ac:spMkLst>
            <pc:docMk/>
            <pc:sldMk cId="0" sldId="653"/>
            <ac:spMk id="5125" creationId="{00000000-0000-0000-0000-000000000000}"/>
          </ac:spMkLst>
        </pc:spChg>
      </pc:sldChg>
      <pc:sldChg chg="addSp delSp modSp mod">
        <pc:chgData name="Fernando J. F. Moreira" userId="a0e73f52c82963a4" providerId="LiveId" clId="{A6DE0464-1AF4-42CB-AD44-8D6D1B668787}" dt="2022-01-25T18:24:39.156" v="92" actId="478"/>
        <pc:sldMkLst>
          <pc:docMk/>
          <pc:sldMk cId="0" sldId="687"/>
        </pc:sldMkLst>
        <pc:spChg chg="add mod">
          <ac:chgData name="Fernando J. F. Moreira" userId="a0e73f52c82963a4" providerId="LiveId" clId="{A6DE0464-1AF4-42CB-AD44-8D6D1B668787}" dt="2022-01-25T18:21:52.926" v="85" actId="1076"/>
          <ac:spMkLst>
            <pc:docMk/>
            <pc:sldMk cId="0" sldId="687"/>
            <ac:spMk id="2" creationId="{A142D4CA-9E1D-43A2-95DA-31057C7F084F}"/>
          </ac:spMkLst>
        </pc:spChg>
        <pc:spChg chg="mod">
          <ac:chgData name="Fernando J. F. Moreira" userId="a0e73f52c82963a4" providerId="LiveId" clId="{A6DE0464-1AF4-42CB-AD44-8D6D1B668787}" dt="2022-01-25T18:21:58.486" v="86" actId="1076"/>
          <ac:spMkLst>
            <pc:docMk/>
            <pc:sldMk cId="0" sldId="687"/>
            <ac:spMk id="20482" creationId="{00000000-0000-0000-0000-000000000000}"/>
          </ac:spMkLst>
        </pc:spChg>
        <pc:spChg chg="del">
          <ac:chgData name="Fernando J. F. Moreira" userId="a0e73f52c82963a4" providerId="LiveId" clId="{A6DE0464-1AF4-42CB-AD44-8D6D1B668787}" dt="2022-01-25T18:20:43.527" v="0" actId="478"/>
          <ac:spMkLst>
            <pc:docMk/>
            <pc:sldMk cId="0" sldId="687"/>
            <ac:spMk id="20483" creationId="{00000000-0000-0000-0000-000000000000}"/>
          </ac:spMkLst>
        </pc:spChg>
        <pc:picChg chg="del">
          <ac:chgData name="Fernando J. F. Moreira" userId="a0e73f52c82963a4" providerId="LiveId" clId="{A6DE0464-1AF4-42CB-AD44-8D6D1B668787}" dt="2022-01-25T18:24:39.156" v="92" actId="478"/>
          <ac:picMkLst>
            <pc:docMk/>
            <pc:sldMk cId="0" sldId="687"/>
            <ac:picMk id="20484" creationId="{00000000-0000-0000-0000-000000000000}"/>
          </ac:picMkLst>
        </pc:picChg>
      </pc:sldChg>
      <pc:sldChg chg="addSp delSp modSp mod">
        <pc:chgData name="Fernando J. F. Moreira" userId="a0e73f52c82963a4" providerId="LiveId" clId="{A6DE0464-1AF4-42CB-AD44-8D6D1B668787}" dt="2022-01-25T19:28:04.101" v="3533" actId="113"/>
        <pc:sldMkLst>
          <pc:docMk/>
          <pc:sldMk cId="0" sldId="688"/>
        </pc:sldMkLst>
        <pc:spChg chg="add mod">
          <ac:chgData name="Fernando J. F. Moreira" userId="a0e73f52c82963a4" providerId="LiveId" clId="{A6DE0464-1AF4-42CB-AD44-8D6D1B668787}" dt="2022-01-25T19:27:37.403" v="3527" actId="255"/>
          <ac:spMkLst>
            <pc:docMk/>
            <pc:sldMk cId="0" sldId="688"/>
            <ac:spMk id="2" creationId="{61AEE16B-10EC-4136-A6EC-DACCB5E02570}"/>
          </ac:spMkLst>
        </pc:spChg>
        <pc:spChg chg="add mod">
          <ac:chgData name="Fernando J. F. Moreira" userId="a0e73f52c82963a4" providerId="LiveId" clId="{A6DE0464-1AF4-42CB-AD44-8D6D1B668787}" dt="2022-01-25T18:28:13.045" v="313" actId="20577"/>
          <ac:spMkLst>
            <pc:docMk/>
            <pc:sldMk cId="0" sldId="688"/>
            <ac:spMk id="3" creationId="{61AB74AC-D501-48D4-B96C-E721791E051A}"/>
          </ac:spMkLst>
        </pc:spChg>
        <pc:spChg chg="add mod">
          <ac:chgData name="Fernando J. F. Moreira" userId="a0e73f52c82963a4" providerId="LiveId" clId="{A6DE0464-1AF4-42CB-AD44-8D6D1B668787}" dt="2022-01-25T18:24:29.639" v="90" actId="1076"/>
          <ac:spMkLst>
            <pc:docMk/>
            <pc:sldMk cId="0" sldId="688"/>
            <ac:spMk id="4" creationId="{94C88C73-B807-4099-9588-B54628422E66}"/>
          </ac:spMkLst>
        </pc:spChg>
        <pc:spChg chg="add mod">
          <ac:chgData name="Fernando J. F. Moreira" userId="a0e73f52c82963a4" providerId="LiveId" clId="{A6DE0464-1AF4-42CB-AD44-8D6D1B668787}" dt="2022-01-25T19:28:04.101" v="3533" actId="113"/>
          <ac:spMkLst>
            <pc:docMk/>
            <pc:sldMk cId="0" sldId="688"/>
            <ac:spMk id="5" creationId="{E20159EA-1B61-41BF-9CB2-0FC9ACEA19BB}"/>
          </ac:spMkLst>
        </pc:spChg>
        <pc:spChg chg="del">
          <ac:chgData name="Fernando J. F. Moreira" userId="a0e73f52c82963a4" providerId="LiveId" clId="{A6DE0464-1AF4-42CB-AD44-8D6D1B668787}" dt="2022-01-25T18:22:09.748" v="87" actId="478"/>
          <ac:spMkLst>
            <pc:docMk/>
            <pc:sldMk cId="0" sldId="688"/>
            <ac:spMk id="21506" creationId="{00000000-0000-0000-0000-000000000000}"/>
          </ac:spMkLst>
        </pc:spChg>
        <pc:picChg chg="del">
          <ac:chgData name="Fernando J. F. Moreira" userId="a0e73f52c82963a4" providerId="LiveId" clId="{A6DE0464-1AF4-42CB-AD44-8D6D1B668787}" dt="2022-01-25T18:24:32.416" v="91" actId="478"/>
          <ac:picMkLst>
            <pc:docMk/>
            <pc:sldMk cId="0" sldId="688"/>
            <ac:picMk id="21507" creationId="{00000000-0000-0000-0000-000000000000}"/>
          </ac:picMkLst>
        </pc:picChg>
      </pc:sldChg>
      <pc:sldChg chg="delSp modSp add del mod">
        <pc:chgData name="Fernando J. F. Moreira" userId="a0e73f52c82963a4" providerId="LiveId" clId="{A6DE0464-1AF4-42CB-AD44-8D6D1B668787}" dt="2022-01-25T18:35:23.715" v="865" actId="403"/>
        <pc:sldMkLst>
          <pc:docMk/>
          <pc:sldMk cId="3736788728" sldId="689"/>
        </pc:sldMkLst>
        <pc:spChg chg="del mod">
          <ac:chgData name="Fernando J. F. Moreira" userId="a0e73f52c82963a4" providerId="LiveId" clId="{A6DE0464-1AF4-42CB-AD44-8D6D1B668787}" dt="2022-01-25T18:31:26.107" v="571" actId="478"/>
          <ac:spMkLst>
            <pc:docMk/>
            <pc:sldMk cId="3736788728" sldId="689"/>
            <ac:spMk id="2" creationId="{61AEE16B-10EC-4136-A6EC-DACCB5E02570}"/>
          </ac:spMkLst>
        </pc:spChg>
        <pc:spChg chg="del">
          <ac:chgData name="Fernando J. F. Moreira" userId="a0e73f52c82963a4" providerId="LiveId" clId="{A6DE0464-1AF4-42CB-AD44-8D6D1B668787}" dt="2022-01-25T18:31:31.119" v="572" actId="478"/>
          <ac:spMkLst>
            <pc:docMk/>
            <pc:sldMk cId="3736788728" sldId="689"/>
            <ac:spMk id="3" creationId="{61AB74AC-D501-48D4-B96C-E721791E051A}"/>
          </ac:spMkLst>
        </pc:spChg>
        <pc:spChg chg="mod">
          <ac:chgData name="Fernando J. F. Moreira" userId="a0e73f52c82963a4" providerId="LiveId" clId="{A6DE0464-1AF4-42CB-AD44-8D6D1B668787}" dt="2022-01-25T18:35:23.715" v="865" actId="403"/>
          <ac:spMkLst>
            <pc:docMk/>
            <pc:sldMk cId="3736788728" sldId="689"/>
            <ac:spMk id="5" creationId="{E20159EA-1B61-41BF-9CB2-0FC9ACEA19BB}"/>
          </ac:spMkLst>
        </pc:spChg>
      </pc:sldChg>
      <pc:sldChg chg="modSp add del mod">
        <pc:chgData name="Fernando J. F. Moreira" userId="a0e73f52c82963a4" providerId="LiveId" clId="{A6DE0464-1AF4-42CB-AD44-8D6D1B668787}" dt="2022-01-25T18:38:33.213" v="1111" actId="20577"/>
        <pc:sldMkLst>
          <pc:docMk/>
          <pc:sldMk cId="3355199570" sldId="690"/>
        </pc:sldMkLst>
        <pc:spChg chg="mod">
          <ac:chgData name="Fernando J. F. Moreira" userId="a0e73f52c82963a4" providerId="LiveId" clId="{A6DE0464-1AF4-42CB-AD44-8D6D1B668787}" dt="2022-01-25T18:38:33.213" v="1111" actId="20577"/>
          <ac:spMkLst>
            <pc:docMk/>
            <pc:sldMk cId="3355199570" sldId="690"/>
            <ac:spMk id="5" creationId="{E20159EA-1B61-41BF-9CB2-0FC9ACEA19BB}"/>
          </ac:spMkLst>
        </pc:spChg>
      </pc:sldChg>
      <pc:sldChg chg="addSp delSp modSp add mod">
        <pc:chgData name="Fernando J. F. Moreira" userId="a0e73f52c82963a4" providerId="LiveId" clId="{A6DE0464-1AF4-42CB-AD44-8D6D1B668787}" dt="2022-01-25T19:28:47.919" v="3535" actId="2710"/>
        <pc:sldMkLst>
          <pc:docMk/>
          <pc:sldMk cId="2141982547" sldId="691"/>
        </pc:sldMkLst>
        <pc:spChg chg="add mod">
          <ac:chgData name="Fernando J. F. Moreira" userId="a0e73f52c82963a4" providerId="LiveId" clId="{A6DE0464-1AF4-42CB-AD44-8D6D1B668787}" dt="2022-01-25T19:28:47.919" v="3535" actId="2710"/>
          <ac:spMkLst>
            <pc:docMk/>
            <pc:sldMk cId="2141982547" sldId="691"/>
            <ac:spMk id="2" creationId="{09192162-8E9F-44EE-A151-CF1BDC6E019A}"/>
          </ac:spMkLst>
        </pc:spChg>
        <pc:spChg chg="del mod">
          <ac:chgData name="Fernando J. F. Moreira" userId="a0e73f52c82963a4" providerId="LiveId" clId="{A6DE0464-1AF4-42CB-AD44-8D6D1B668787}" dt="2022-01-25T18:46:34.450" v="1459" actId="478"/>
          <ac:spMkLst>
            <pc:docMk/>
            <pc:sldMk cId="2141982547" sldId="691"/>
            <ac:spMk id="5" creationId="{E20159EA-1B61-41BF-9CB2-0FC9ACEA19BB}"/>
          </ac:spMkLst>
        </pc:spChg>
      </pc:sldChg>
      <pc:sldChg chg="delSp add mod ord">
        <pc:chgData name="Fernando J. F. Moreira" userId="a0e73f52c82963a4" providerId="LiveId" clId="{A6DE0464-1AF4-42CB-AD44-8D6D1B668787}" dt="2022-01-25T19:28:37.703" v="3534" actId="478"/>
        <pc:sldMkLst>
          <pc:docMk/>
          <pc:sldMk cId="4249372140" sldId="692"/>
        </pc:sldMkLst>
        <pc:spChg chg="del">
          <ac:chgData name="Fernando J. F. Moreira" userId="a0e73f52c82963a4" providerId="LiveId" clId="{A6DE0464-1AF4-42CB-AD44-8D6D1B668787}" dt="2022-01-25T19:28:37.703" v="3534" actId="478"/>
          <ac:spMkLst>
            <pc:docMk/>
            <pc:sldMk cId="4249372140" sldId="692"/>
            <ac:spMk id="2" creationId="{09192162-8E9F-44EE-A151-CF1BDC6E019A}"/>
          </ac:spMkLst>
        </pc:spChg>
      </pc:sldChg>
      <pc:sldChg chg="modSp add mod">
        <pc:chgData name="Fernando J. F. Moreira" userId="a0e73f52c82963a4" providerId="LiveId" clId="{A6DE0464-1AF4-42CB-AD44-8D6D1B668787}" dt="2022-01-25T19:12:23.044" v="2939" actId="114"/>
        <pc:sldMkLst>
          <pc:docMk/>
          <pc:sldMk cId="2875027193" sldId="693"/>
        </pc:sldMkLst>
        <pc:spChg chg="mod">
          <ac:chgData name="Fernando J. F. Moreira" userId="a0e73f52c82963a4" providerId="LiveId" clId="{A6DE0464-1AF4-42CB-AD44-8D6D1B668787}" dt="2022-01-25T19:12:23.044" v="2939" actId="114"/>
          <ac:spMkLst>
            <pc:docMk/>
            <pc:sldMk cId="2875027193" sldId="693"/>
            <ac:spMk id="2" creationId="{09192162-8E9F-44EE-A151-CF1BDC6E019A}"/>
          </ac:spMkLst>
        </pc:spChg>
        <pc:spChg chg="mod">
          <ac:chgData name="Fernando J. F. Moreira" userId="a0e73f52c82963a4" providerId="LiveId" clId="{A6DE0464-1AF4-42CB-AD44-8D6D1B668787}" dt="2022-01-25T18:59:07.965" v="2202" actId="1076"/>
          <ac:spMkLst>
            <pc:docMk/>
            <pc:sldMk cId="2875027193" sldId="693"/>
            <ac:spMk id="4" creationId="{94C88C73-B807-4099-9588-B54628422E66}"/>
          </ac:spMkLst>
        </pc:spChg>
      </pc:sldChg>
      <pc:sldChg chg="modSp add mod">
        <pc:chgData name="Fernando J. F. Moreira" userId="a0e73f52c82963a4" providerId="LiveId" clId="{A6DE0464-1AF4-42CB-AD44-8D6D1B668787}" dt="2022-01-25T19:05:08.627" v="2512" actId="20577"/>
        <pc:sldMkLst>
          <pc:docMk/>
          <pc:sldMk cId="1054697081" sldId="694"/>
        </pc:sldMkLst>
        <pc:spChg chg="mod">
          <ac:chgData name="Fernando J. F. Moreira" userId="a0e73f52c82963a4" providerId="LiveId" clId="{A6DE0464-1AF4-42CB-AD44-8D6D1B668787}" dt="2022-01-25T19:05:08.627" v="2512" actId="20577"/>
          <ac:spMkLst>
            <pc:docMk/>
            <pc:sldMk cId="1054697081" sldId="694"/>
            <ac:spMk id="2" creationId="{09192162-8E9F-44EE-A151-CF1BDC6E019A}"/>
          </ac:spMkLst>
        </pc:spChg>
      </pc:sldChg>
      <pc:sldChg chg="addSp modSp add mod">
        <pc:chgData name="Fernando J. F. Moreira" userId="a0e73f52c82963a4" providerId="LiveId" clId="{A6DE0464-1AF4-42CB-AD44-8D6D1B668787}" dt="2022-01-25T19:10:59.139" v="2875" actId="113"/>
        <pc:sldMkLst>
          <pc:docMk/>
          <pc:sldMk cId="1790116819" sldId="695"/>
        </pc:sldMkLst>
        <pc:spChg chg="mod">
          <ac:chgData name="Fernando J. F. Moreira" userId="a0e73f52c82963a4" providerId="LiveId" clId="{A6DE0464-1AF4-42CB-AD44-8D6D1B668787}" dt="2022-01-25T19:06:34.147" v="2547" actId="6549"/>
          <ac:spMkLst>
            <pc:docMk/>
            <pc:sldMk cId="1790116819" sldId="695"/>
            <ac:spMk id="2" creationId="{09192162-8E9F-44EE-A151-CF1BDC6E019A}"/>
          </ac:spMkLst>
        </pc:spChg>
        <pc:spChg chg="add mod">
          <ac:chgData name="Fernando J. F. Moreira" userId="a0e73f52c82963a4" providerId="LiveId" clId="{A6DE0464-1AF4-42CB-AD44-8D6D1B668787}" dt="2022-01-25T19:10:59.139" v="2875" actId="113"/>
          <ac:spMkLst>
            <pc:docMk/>
            <pc:sldMk cId="1790116819" sldId="695"/>
            <ac:spMk id="5" creationId="{8423818E-EEA8-455D-84D2-2D81BB8C356F}"/>
          </ac:spMkLst>
        </pc:spChg>
      </pc:sldChg>
      <pc:sldChg chg="add del">
        <pc:chgData name="Fernando J. F. Moreira" userId="a0e73f52c82963a4" providerId="LiveId" clId="{A6DE0464-1AF4-42CB-AD44-8D6D1B668787}" dt="2022-01-25T19:30:02.267" v="3536" actId="2696"/>
        <pc:sldMkLst>
          <pc:docMk/>
          <pc:sldMk cId="2050337836" sldId="696"/>
        </pc:sldMkLst>
      </pc:sldChg>
      <pc:sldChg chg="delSp modSp add mod">
        <pc:chgData name="Fernando J. F. Moreira" userId="a0e73f52c82963a4" providerId="LiveId" clId="{A6DE0464-1AF4-42CB-AD44-8D6D1B668787}" dt="2022-01-25T19:15:17.359" v="3108" actId="20577"/>
        <pc:sldMkLst>
          <pc:docMk/>
          <pc:sldMk cId="2540416153" sldId="697"/>
        </pc:sldMkLst>
        <pc:spChg chg="mod">
          <ac:chgData name="Fernando J. F. Moreira" userId="a0e73f52c82963a4" providerId="LiveId" clId="{A6DE0464-1AF4-42CB-AD44-8D6D1B668787}" dt="2022-01-25T19:15:17.359" v="3108" actId="20577"/>
          <ac:spMkLst>
            <pc:docMk/>
            <pc:sldMk cId="2540416153" sldId="697"/>
            <ac:spMk id="2" creationId="{09192162-8E9F-44EE-A151-CF1BDC6E019A}"/>
          </ac:spMkLst>
        </pc:spChg>
        <pc:spChg chg="del">
          <ac:chgData name="Fernando J. F. Moreira" userId="a0e73f52c82963a4" providerId="LiveId" clId="{A6DE0464-1AF4-42CB-AD44-8D6D1B668787}" dt="2022-01-25T19:13:12.601" v="2971" actId="478"/>
          <ac:spMkLst>
            <pc:docMk/>
            <pc:sldMk cId="2540416153" sldId="697"/>
            <ac:spMk id="5" creationId="{8423818E-EEA8-455D-84D2-2D81BB8C356F}"/>
          </ac:spMkLst>
        </pc:spChg>
      </pc:sldChg>
      <pc:sldChg chg="addSp delSp modSp add mod">
        <pc:chgData name="Fernando J. F. Moreira" userId="a0e73f52c82963a4" providerId="LiveId" clId="{A6DE0464-1AF4-42CB-AD44-8D6D1B668787}" dt="2022-01-25T19:26:38.620" v="3523" actId="1076"/>
        <pc:sldMkLst>
          <pc:docMk/>
          <pc:sldMk cId="1231017754" sldId="698"/>
        </pc:sldMkLst>
        <pc:spChg chg="del">
          <ac:chgData name="Fernando J. F. Moreira" userId="a0e73f52c82963a4" providerId="LiveId" clId="{A6DE0464-1AF4-42CB-AD44-8D6D1B668787}" dt="2022-01-25T19:15:53.582" v="3110" actId="478"/>
          <ac:spMkLst>
            <pc:docMk/>
            <pc:sldMk cId="1231017754" sldId="698"/>
            <ac:spMk id="2" creationId="{09192162-8E9F-44EE-A151-CF1BDC6E019A}"/>
          </ac:spMkLst>
        </pc:spChg>
        <pc:spChg chg="add mod">
          <ac:chgData name="Fernando J. F. Moreira" userId="a0e73f52c82963a4" providerId="LiveId" clId="{A6DE0464-1AF4-42CB-AD44-8D6D1B668787}" dt="2022-01-25T19:22:23.619" v="3389" actId="113"/>
          <ac:spMkLst>
            <pc:docMk/>
            <pc:sldMk cId="1231017754" sldId="698"/>
            <ac:spMk id="3" creationId="{B6FE0F9A-5BD6-4B44-8CD8-8D5888D0637B}"/>
          </ac:spMkLst>
        </pc:spChg>
        <pc:spChg chg="add del mod">
          <ac:chgData name="Fernando J. F. Moreira" userId="a0e73f52c82963a4" providerId="LiveId" clId="{A6DE0464-1AF4-42CB-AD44-8D6D1B668787}" dt="2022-01-25T19:23:01.782" v="3392"/>
          <ac:spMkLst>
            <pc:docMk/>
            <pc:sldMk cId="1231017754" sldId="698"/>
            <ac:spMk id="6" creationId="{515C87A7-6492-4BB0-B4F0-57BA8B69FA62}"/>
          </ac:spMkLst>
        </pc:spChg>
        <pc:spChg chg="add mod">
          <ac:chgData name="Fernando J. F. Moreira" userId="a0e73f52c82963a4" providerId="LiveId" clId="{A6DE0464-1AF4-42CB-AD44-8D6D1B668787}" dt="2022-01-25T19:26:38.620" v="3523" actId="1076"/>
          <ac:spMkLst>
            <pc:docMk/>
            <pc:sldMk cId="1231017754" sldId="698"/>
            <ac:spMk id="7" creationId="{EF2B0A6B-3152-4D7F-BCF6-DBC5C027670D}"/>
          </ac:spMkLst>
        </pc:spChg>
        <pc:graphicFrameChg chg="add mod modGraphic">
          <ac:chgData name="Fernando J. F. Moreira" userId="a0e73f52c82963a4" providerId="LiveId" clId="{A6DE0464-1AF4-42CB-AD44-8D6D1B668787}" dt="2022-01-25T19:22:15.720" v="3388" actId="1076"/>
          <ac:graphicFrameMkLst>
            <pc:docMk/>
            <pc:sldMk cId="1231017754" sldId="698"/>
            <ac:graphicFrameMk id="5" creationId="{5C3BFCAD-A818-4BA5-88FF-950034244639}"/>
          </ac:graphicFrameMkLst>
        </pc:graphicFrameChg>
      </pc:sldChg>
      <pc:sldChg chg="addSp modSp new mod">
        <pc:chgData name="Fernando J. F. Moreira" userId="a0e73f52c82963a4" providerId="LiveId" clId="{A6DE0464-1AF4-42CB-AD44-8D6D1B668787}" dt="2022-01-26T00:23:29.530" v="3561" actId="123"/>
        <pc:sldMkLst>
          <pc:docMk/>
          <pc:sldMk cId="2882706221" sldId="699"/>
        </pc:sldMkLst>
        <pc:spChg chg="add mod">
          <ac:chgData name="Fernando J. F. Moreira" userId="a0e73f52c82963a4" providerId="LiveId" clId="{A6DE0464-1AF4-42CB-AD44-8D6D1B668787}" dt="2022-01-26T00:23:29.530" v="3561" actId="123"/>
          <ac:spMkLst>
            <pc:docMk/>
            <pc:sldMk cId="2882706221" sldId="699"/>
            <ac:spMk id="2" creationId="{E88C00DD-DB52-46B5-A11D-74248266EE48}"/>
          </ac:spMkLst>
        </pc:spChg>
        <pc:spChg chg="add mod">
          <ac:chgData name="Fernando J. F. Moreira" userId="a0e73f52c82963a4" providerId="LiveId" clId="{A6DE0464-1AF4-42CB-AD44-8D6D1B668787}" dt="2022-01-26T00:23:21.101" v="3560" actId="1076"/>
          <ac:spMkLst>
            <pc:docMk/>
            <pc:sldMk cId="2882706221" sldId="699"/>
            <ac:spMk id="3" creationId="{C07BBAE6-843E-4DF3-9FFD-886EAA3394D2}"/>
          </ac:spMkLst>
        </pc:spChg>
      </pc:sldChg>
      <pc:sldChg chg="del">
        <pc:chgData name="Fernando J. F. Moreira" userId="a0e73f52c82963a4" providerId="LiveId" clId="{A6DE0464-1AF4-42CB-AD44-8D6D1B668787}" dt="2022-01-25T18:30:58.121" v="558" actId="47"/>
        <pc:sldMkLst>
          <pc:docMk/>
          <pc:sldMk cId="2960101599" sldId="714"/>
        </pc:sldMkLst>
      </pc:sldChg>
      <pc:sldChg chg="del">
        <pc:chgData name="Fernando J. F. Moreira" userId="a0e73f52c82963a4" providerId="LiveId" clId="{A6DE0464-1AF4-42CB-AD44-8D6D1B668787}" dt="2022-01-25T18:30:58.121" v="558" actId="47"/>
        <pc:sldMkLst>
          <pc:docMk/>
          <pc:sldMk cId="3897938904" sldId="716"/>
        </pc:sldMkLst>
      </pc:sldChg>
      <pc:sldChg chg="del">
        <pc:chgData name="Fernando J. F. Moreira" userId="a0e73f52c82963a4" providerId="LiveId" clId="{A6DE0464-1AF4-42CB-AD44-8D6D1B668787}" dt="2022-01-25T18:30:58.121" v="558" actId="47"/>
        <pc:sldMkLst>
          <pc:docMk/>
          <pc:sldMk cId="1103463103" sldId="717"/>
        </pc:sldMkLst>
      </pc:sldChg>
      <pc:sldChg chg="del">
        <pc:chgData name="Fernando J. F. Moreira" userId="a0e73f52c82963a4" providerId="LiveId" clId="{A6DE0464-1AF4-42CB-AD44-8D6D1B668787}" dt="2022-01-25T18:30:58.121" v="558" actId="47"/>
        <pc:sldMkLst>
          <pc:docMk/>
          <pc:sldMk cId="323487542" sldId="718"/>
        </pc:sldMkLst>
      </pc:sldChg>
      <pc:sldChg chg="del">
        <pc:chgData name="Fernando J. F. Moreira" userId="a0e73f52c82963a4" providerId="LiveId" clId="{A6DE0464-1AF4-42CB-AD44-8D6D1B668787}" dt="2022-01-25T18:30:58.121" v="558" actId="47"/>
        <pc:sldMkLst>
          <pc:docMk/>
          <pc:sldMk cId="3218294614" sldId="719"/>
        </pc:sldMkLst>
      </pc:sldChg>
      <pc:sldChg chg="del">
        <pc:chgData name="Fernando J. F. Moreira" userId="a0e73f52c82963a4" providerId="LiveId" clId="{A6DE0464-1AF4-42CB-AD44-8D6D1B668787}" dt="2022-01-25T18:30:58.121" v="558" actId="47"/>
        <pc:sldMkLst>
          <pc:docMk/>
          <pc:sldMk cId="2439089865" sldId="720"/>
        </pc:sldMkLst>
      </pc:sldChg>
      <pc:sldChg chg="del">
        <pc:chgData name="Fernando J. F. Moreira" userId="a0e73f52c82963a4" providerId="LiveId" clId="{A6DE0464-1AF4-42CB-AD44-8D6D1B668787}" dt="2022-01-25T18:30:58.121" v="558" actId="47"/>
        <pc:sldMkLst>
          <pc:docMk/>
          <pc:sldMk cId="2753012426" sldId="721"/>
        </pc:sldMkLst>
      </pc:sldChg>
      <pc:sldChg chg="del">
        <pc:chgData name="Fernando J. F. Moreira" userId="a0e73f52c82963a4" providerId="LiveId" clId="{A6DE0464-1AF4-42CB-AD44-8D6D1B668787}" dt="2022-01-25T18:30:58.121" v="558" actId="47"/>
        <pc:sldMkLst>
          <pc:docMk/>
          <pc:sldMk cId="1823202203" sldId="722"/>
        </pc:sldMkLst>
      </pc:sldChg>
      <pc:sldChg chg="del">
        <pc:chgData name="Fernando J. F. Moreira" userId="a0e73f52c82963a4" providerId="LiveId" clId="{A6DE0464-1AF4-42CB-AD44-8D6D1B668787}" dt="2022-01-25T18:30:58.121" v="558" actId="47"/>
        <pc:sldMkLst>
          <pc:docMk/>
          <pc:sldMk cId="1175778017" sldId="723"/>
        </pc:sldMkLst>
      </pc:sldChg>
      <pc:sldChg chg="del">
        <pc:chgData name="Fernando J. F. Moreira" userId="a0e73f52c82963a4" providerId="LiveId" clId="{A6DE0464-1AF4-42CB-AD44-8D6D1B668787}" dt="2022-01-25T18:30:58.121" v="558" actId="47"/>
        <pc:sldMkLst>
          <pc:docMk/>
          <pc:sldMk cId="948935073" sldId="724"/>
        </pc:sldMkLst>
      </pc:sldChg>
      <pc:sldChg chg="del">
        <pc:chgData name="Fernando J. F. Moreira" userId="a0e73f52c82963a4" providerId="LiveId" clId="{A6DE0464-1AF4-42CB-AD44-8D6D1B668787}" dt="2022-01-25T18:30:58.121" v="558" actId="47"/>
        <pc:sldMkLst>
          <pc:docMk/>
          <pc:sldMk cId="4054345641" sldId="725"/>
        </pc:sldMkLst>
      </pc:sldChg>
      <pc:sldChg chg="del">
        <pc:chgData name="Fernando J. F. Moreira" userId="a0e73f52c82963a4" providerId="LiveId" clId="{A6DE0464-1AF4-42CB-AD44-8D6D1B668787}" dt="2022-01-25T18:30:58.121" v="558" actId="47"/>
        <pc:sldMkLst>
          <pc:docMk/>
          <pc:sldMk cId="3188112912" sldId="726"/>
        </pc:sldMkLst>
      </pc:sldChg>
      <pc:sldChg chg="del">
        <pc:chgData name="Fernando J. F. Moreira" userId="a0e73f52c82963a4" providerId="LiveId" clId="{A6DE0464-1AF4-42CB-AD44-8D6D1B668787}" dt="2022-01-25T18:30:58.121" v="558" actId="47"/>
        <pc:sldMkLst>
          <pc:docMk/>
          <pc:sldMk cId="3022391951" sldId="72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42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42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22FAD9B0-E736-458F-8B5C-6B59CDF3936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949755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53CFE057-B982-4C7E-82E6-A10533B41CD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09289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436456815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905404836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-100013"/>
            <a:ext cx="2057400" cy="6226176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-100013"/>
            <a:ext cx="6019800" cy="6226176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682751672"/>
      </p:ext>
    </p:extLst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100013"/>
            <a:ext cx="8229600" cy="1143001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530279624"/>
      </p:ext>
    </p:extLst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-100013"/>
            <a:ext cx="8229600" cy="6226176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854382594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535234378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998139898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219434831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675534639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pt-BR" dirty="0"/>
              <a:t>Clique para editar o estilo do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647246030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9359207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170575802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094757763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fernado1024"/>
          <p:cNvPicPr>
            <a:picLocks noChangeAspect="1" noChangeArrowheads="1"/>
          </p:cNvPicPr>
          <p:nvPr userDrawn="1"/>
        </p:nvPicPr>
        <p:blipFill>
          <a:blip r:embed="rId1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15875"/>
            <a:ext cx="9237663" cy="692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100013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pic>
        <p:nvPicPr>
          <p:cNvPr id="1029" name="Picture 8" descr="ipen_vaz_gif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50"/>
            <a:ext cx="8032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WordArt 9"/>
          <p:cNvSpPr>
            <a:spLocks noChangeArrowheads="1" noChangeShapeType="1" noTextEdit="1"/>
          </p:cNvSpPr>
          <p:nvPr userDrawn="1"/>
        </p:nvSpPr>
        <p:spPr bwMode="auto">
          <a:xfrm>
            <a:off x="6756400" y="6669088"/>
            <a:ext cx="2352675" cy="1809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1200" b="1" kern="10">
                <a:solidFill>
                  <a:schemeClr val="accent2"/>
                </a:solidFill>
              </a:rPr>
              <a:t>J.C. Bressiani - jbressia@ipen.br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242CFC82-EE14-46B6-92C5-6F22AB666EF3}" type="slidenum">
              <a:rPr lang="pt-BR" altLang="pt-BR" sz="100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pPr algn="r" eaLnBrk="1" hangingPunct="1">
                <a:defRPr/>
              </a:pPr>
              <a:t>1</a:t>
            </a:fld>
            <a:endParaRPr lang="pt-BR" altLang="pt-BR" sz="1000"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4" name="AutoShape 2"/>
          <p:cNvSpPr txBox="1">
            <a:spLocks noChangeAspect="1" noChangeArrowheads="1"/>
          </p:cNvSpPr>
          <p:nvPr/>
        </p:nvSpPr>
        <p:spPr bwMode="auto">
          <a:xfrm>
            <a:off x="0" y="4725193"/>
            <a:ext cx="91440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900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Instituto de Pesquisas Energéticas e Nucleares</a:t>
            </a:r>
            <a:br>
              <a:rPr lang="pt-BR" sz="28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pt-BR" sz="28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IPEN/CNEN-SP</a:t>
            </a:r>
            <a:br>
              <a:rPr lang="pt-BR" sz="28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pt-BR" sz="1400" b="1" kern="0" dirty="0">
              <a:solidFill>
                <a:schemeClr val="hlink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124" name="Text Box 23"/>
          <p:cNvSpPr txBox="1">
            <a:spLocks noChangeArrowheads="1"/>
          </p:cNvSpPr>
          <p:nvPr/>
        </p:nvSpPr>
        <p:spPr bwMode="auto">
          <a:xfrm>
            <a:off x="2790488" y="6107756"/>
            <a:ext cx="35630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000" r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="1" dirty="0">
                <a:solidFill>
                  <a:schemeClr val="hlink"/>
                </a:solidFill>
              </a:rPr>
              <a:t>Fernando J. F. Moreira - Gerente</a:t>
            </a:r>
            <a:endParaRPr lang="pt-BR" altLang="pt-BR" sz="1800" dirty="0">
              <a:solidFill>
                <a:schemeClr val="hlink"/>
              </a:solidFill>
            </a:endParaRPr>
          </a:p>
        </p:txBody>
      </p:sp>
      <p:sp>
        <p:nvSpPr>
          <p:cNvPr id="5125" name="Text Box 26"/>
          <p:cNvSpPr txBox="1">
            <a:spLocks noChangeArrowheads="1"/>
          </p:cNvSpPr>
          <p:nvPr/>
        </p:nvSpPr>
        <p:spPr bwMode="auto">
          <a:xfrm>
            <a:off x="1979712" y="5646091"/>
            <a:ext cx="48052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000" r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 b="1" dirty="0">
                <a:solidFill>
                  <a:schemeClr val="hlink"/>
                </a:solidFill>
              </a:rPr>
              <a:t>Escritório de Gestão de Projetos</a:t>
            </a:r>
            <a:endParaRPr lang="pt-BR" altLang="pt-BR" sz="2400" dirty="0">
              <a:solidFill>
                <a:schemeClr val="hlink"/>
              </a:solidFill>
            </a:endParaRPr>
          </a:p>
        </p:txBody>
      </p:sp>
      <p:pic>
        <p:nvPicPr>
          <p:cNvPr id="5127" name="Picture 8" descr="C:\Users\kitioka\Desktop\_DSC6302_corte_baix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4450"/>
            <a:ext cx="9109075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94C88C73-B807-4099-9588-B54628422E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21515"/>
            <a:ext cx="3238128" cy="72008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4400" dirty="0">
                <a:solidFill>
                  <a:schemeClr val="tx2"/>
                </a:solidFill>
                <a:latin typeface="Calibri" panose="020F0502020204030204" pitchFamily="34" charset="0"/>
              </a:rPr>
              <a:t>Edital FINEP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09192162-8E9F-44EE-A151-CF1BDC6E019A}"/>
              </a:ext>
            </a:extLst>
          </p:cNvPr>
          <p:cNvSpPr txBox="1"/>
          <p:nvPr/>
        </p:nvSpPr>
        <p:spPr>
          <a:xfrm>
            <a:off x="251520" y="908720"/>
            <a:ext cx="8640960" cy="1111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/>
              <a:t>Prazo de Execução: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300" dirty="0"/>
              <a:t>36 meses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423818E-EEA8-455D-84D2-2D81BB8C356F}"/>
              </a:ext>
            </a:extLst>
          </p:cNvPr>
          <p:cNvSpPr txBox="1"/>
          <p:nvPr/>
        </p:nvSpPr>
        <p:spPr>
          <a:xfrm>
            <a:off x="251520" y="2187496"/>
            <a:ext cx="8640960" cy="3766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/>
              <a:t>Apresentação da proposta: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300" dirty="0"/>
              <a:t>Plataforma FINEP </a:t>
            </a:r>
            <a:r>
              <a:rPr lang="pt-BR" sz="2300" i="1" dirty="0" err="1"/>
              <a:t>on</a:t>
            </a:r>
            <a:r>
              <a:rPr lang="pt-BR" sz="2300" i="1" dirty="0"/>
              <a:t> </a:t>
            </a:r>
            <a:r>
              <a:rPr lang="pt-BR" sz="2300" i="1" dirty="0" err="1"/>
              <a:t>line</a:t>
            </a:r>
            <a:endParaRPr lang="pt-BR" sz="2300" i="1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300" dirty="0"/>
              <a:t>Cadastro prévio da Instituição (obrigatório)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300" dirty="0"/>
              <a:t>Orçamentos para equipamentos e materiais de consumo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300" i="1" dirty="0"/>
              <a:t>Proforma </a:t>
            </a:r>
            <a:r>
              <a:rPr lang="pt-BR" sz="2300" i="1" dirty="0" err="1"/>
              <a:t>invoice</a:t>
            </a:r>
            <a:r>
              <a:rPr lang="pt-BR" sz="2300" i="1" dirty="0"/>
              <a:t> </a:t>
            </a:r>
            <a:r>
              <a:rPr lang="pt-BR" sz="2300" dirty="0"/>
              <a:t>para itens importados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300" dirty="0"/>
              <a:t>Manutenção: proposta técnica e orçamentária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300" dirty="0"/>
              <a:t>Obras e instalações: </a:t>
            </a:r>
            <a:r>
              <a:rPr lang="pt-BR" sz="2300" b="1" dirty="0"/>
              <a:t>muitos</a:t>
            </a:r>
            <a:r>
              <a:rPr lang="pt-BR" sz="2300" dirty="0"/>
              <a:t> documentos</a:t>
            </a:r>
          </a:p>
        </p:txBody>
      </p:sp>
    </p:spTree>
    <p:extLst>
      <p:ext uri="{BB962C8B-B14F-4D97-AF65-F5344CB8AC3E}">
        <p14:creationId xmlns:p14="http://schemas.microsoft.com/office/powerpoint/2010/main" val="179011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94C88C73-B807-4099-9588-B54628422E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21515"/>
            <a:ext cx="3238128" cy="72008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4400" dirty="0">
                <a:solidFill>
                  <a:schemeClr val="tx2"/>
                </a:solidFill>
                <a:latin typeface="Calibri" panose="020F0502020204030204" pitchFamily="34" charset="0"/>
              </a:rPr>
              <a:t>Edital FINEP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09192162-8E9F-44EE-A151-CF1BDC6E019A}"/>
              </a:ext>
            </a:extLst>
          </p:cNvPr>
          <p:cNvSpPr txBox="1"/>
          <p:nvPr/>
        </p:nvSpPr>
        <p:spPr>
          <a:xfrm>
            <a:off x="251520" y="908720"/>
            <a:ext cx="8640960" cy="2704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/>
              <a:t>Processo de seleção:</a:t>
            </a:r>
          </a:p>
          <a:p>
            <a:pPr>
              <a:lnSpc>
                <a:spcPct val="150000"/>
              </a:lnSpc>
            </a:pPr>
            <a:r>
              <a:rPr lang="pt-BR" sz="2300" dirty="0"/>
              <a:t>1) Habilitação</a:t>
            </a:r>
          </a:p>
          <a:p>
            <a:pPr>
              <a:lnSpc>
                <a:spcPct val="150000"/>
              </a:lnSpc>
            </a:pPr>
            <a:r>
              <a:rPr lang="pt-BR" sz="2300" dirty="0"/>
              <a:t>2) Análise de mérito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300" dirty="0"/>
              <a:t>Indeferidas avaliações com nota inferior a 3</a:t>
            </a:r>
          </a:p>
          <a:p>
            <a:pPr>
              <a:lnSpc>
                <a:spcPct val="150000"/>
              </a:lnSpc>
            </a:pPr>
            <a:r>
              <a:rPr lang="pt-BR" sz="2300" dirty="0"/>
              <a:t>3) A classificação não garante a contratação</a:t>
            </a:r>
          </a:p>
        </p:txBody>
      </p:sp>
    </p:spTree>
    <p:extLst>
      <p:ext uri="{BB962C8B-B14F-4D97-AF65-F5344CB8AC3E}">
        <p14:creationId xmlns:p14="http://schemas.microsoft.com/office/powerpoint/2010/main" val="254041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94C88C73-B807-4099-9588-B54628422E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21515"/>
            <a:ext cx="3238128" cy="72008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4400" dirty="0">
                <a:solidFill>
                  <a:schemeClr val="tx2"/>
                </a:solidFill>
                <a:latin typeface="Calibri" panose="020F0502020204030204" pitchFamily="34" charset="0"/>
              </a:rPr>
              <a:t>Edital FINEP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6FE0F9A-5BD6-4B44-8CD8-8D5888D0637B}"/>
              </a:ext>
            </a:extLst>
          </p:cNvPr>
          <p:cNvSpPr txBox="1"/>
          <p:nvPr/>
        </p:nvSpPr>
        <p:spPr>
          <a:xfrm>
            <a:off x="403516" y="908720"/>
            <a:ext cx="23214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/>
              <a:t>Cronograma</a:t>
            </a:r>
          </a:p>
        </p:txBody>
      </p:sp>
      <p:graphicFrame>
        <p:nvGraphicFramePr>
          <p:cNvPr id="5" name="Tabela 5">
            <a:extLst>
              <a:ext uri="{FF2B5EF4-FFF2-40B4-BE49-F238E27FC236}">
                <a16:creationId xmlns:a16="http://schemas.microsoft.com/office/drawing/2014/main" id="{5C3BFCAD-A818-4BA5-88FF-9500342446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7328211"/>
              </p:ext>
            </p:extLst>
          </p:nvPr>
        </p:nvGraphicFramePr>
        <p:xfrm>
          <a:off x="791580" y="1947693"/>
          <a:ext cx="7560840" cy="2962614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4240492">
                  <a:extLst>
                    <a:ext uri="{9D8B030D-6E8A-4147-A177-3AD203B41FA5}">
                      <a16:colId xmlns:a16="http://schemas.microsoft.com/office/drawing/2014/main" val="980147505"/>
                    </a:ext>
                  </a:extLst>
                </a:gridCol>
                <a:gridCol w="3320348">
                  <a:extLst>
                    <a:ext uri="{9D8B030D-6E8A-4147-A177-3AD203B41FA5}">
                      <a16:colId xmlns:a16="http://schemas.microsoft.com/office/drawing/2014/main" val="1034247808"/>
                    </a:ext>
                  </a:extLst>
                </a:gridCol>
              </a:tblGrid>
              <a:tr h="493769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Fase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Data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8192580"/>
                  </a:ext>
                </a:extLst>
              </a:tr>
              <a:tr h="493769">
                <a:tc>
                  <a:txBody>
                    <a:bodyPr/>
                    <a:lstStyle/>
                    <a:p>
                      <a:r>
                        <a:rPr lang="pt-BR" sz="2400" dirty="0"/>
                        <a:t>Cadastro instituição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/>
                        <a:t>11/02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2086250"/>
                  </a:ext>
                </a:extLst>
              </a:tr>
              <a:tr h="493769">
                <a:tc>
                  <a:txBody>
                    <a:bodyPr/>
                    <a:lstStyle/>
                    <a:p>
                      <a:r>
                        <a:rPr lang="pt-BR" sz="2400" dirty="0"/>
                        <a:t>Envio da proposta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/>
                        <a:t>03/03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57442"/>
                  </a:ext>
                </a:extLst>
              </a:tr>
              <a:tr h="493769">
                <a:tc>
                  <a:txBody>
                    <a:bodyPr/>
                    <a:lstStyle/>
                    <a:p>
                      <a:r>
                        <a:rPr lang="pt-BR" sz="2400" dirty="0"/>
                        <a:t>Habilitação (duas fases)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/>
                        <a:t>08/04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4300848"/>
                  </a:ext>
                </a:extLst>
              </a:tr>
              <a:tr h="493769">
                <a:tc>
                  <a:txBody>
                    <a:bodyPr/>
                    <a:lstStyle/>
                    <a:p>
                      <a:r>
                        <a:rPr lang="pt-BR" sz="2400" dirty="0"/>
                        <a:t>Resultado Preliminar (Mérito)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/>
                        <a:t>A partir de 09/05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7181381"/>
                  </a:ext>
                </a:extLst>
              </a:tr>
              <a:tr h="493769">
                <a:tc>
                  <a:txBody>
                    <a:bodyPr/>
                    <a:lstStyle/>
                    <a:p>
                      <a:r>
                        <a:rPr lang="pt-BR" sz="2400" dirty="0"/>
                        <a:t>Resultado final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/>
                        <a:t>A partir de 23/06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3346551"/>
                  </a:ext>
                </a:extLst>
              </a:tr>
            </a:tbl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EF2B0A6B-3152-4D7F-BCF6-DBC5C027670D}"/>
              </a:ext>
            </a:extLst>
          </p:cNvPr>
          <p:cNvSpPr txBox="1"/>
          <p:nvPr/>
        </p:nvSpPr>
        <p:spPr>
          <a:xfrm>
            <a:off x="215516" y="5435377"/>
            <a:ext cx="87129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As propostas aprovadas deverão ser contratadas até 60 (sessenta!) dias contados da divulgação do resultado final</a:t>
            </a:r>
          </a:p>
        </p:txBody>
      </p:sp>
    </p:spTree>
    <p:extLst>
      <p:ext uri="{BB962C8B-B14F-4D97-AF65-F5344CB8AC3E}">
        <p14:creationId xmlns:p14="http://schemas.microsoft.com/office/powerpoint/2010/main" val="123101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88C00DD-DB52-46B5-A11D-74248266EE48}"/>
              </a:ext>
            </a:extLst>
          </p:cNvPr>
          <p:cNvSpPr txBox="1"/>
          <p:nvPr/>
        </p:nvSpPr>
        <p:spPr>
          <a:xfrm>
            <a:off x="539552" y="1052736"/>
            <a:ext cx="806489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No </a:t>
            </a:r>
            <a:r>
              <a:rPr lang="pt-BR" sz="18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Processo SEI nº 01341.000322/2022-74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e </a:t>
            </a:r>
            <a:r>
              <a:rPr lang="pt-BR" sz="18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Despacho DIPEN (1300861)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temos detalhes sobre o procedimento de submissão determinado pela CNEN, quanto à </a:t>
            </a:r>
            <a:r>
              <a:rPr lang="pt-B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Carta-convite MCTI/FINEP/FNDCT/CT-INFRA 01/2022 - Aquisição e Manutenção de Equipamentos Multiusuários/Edital voltado às Unidades Finalísticas do MCTI – </a:t>
            </a:r>
            <a:r>
              <a:rPr lang="pt-BR" sz="1800" b="1" dirty="0">
                <a:solidFill>
                  <a:srgbClr val="A5002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TOTAL do EDITAL de R$ 30 milhões.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pt-B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76200" algn="just"/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 Diretor da DPD informa do</a:t>
            </a:r>
            <a:r>
              <a:rPr lang="pt-BR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r>
              <a:rPr lang="pt-BR" sz="18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Edital</a:t>
            </a:r>
            <a:r>
              <a:rPr lang="pt-BR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r>
              <a:rPr lang="pt-BR" sz="18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MCTI/FINEP/FNDCT/CT-INFRA 01/2022</a:t>
            </a:r>
            <a:r>
              <a:rPr lang="pt-BR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</a:t>
            </a: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que</a:t>
            </a:r>
            <a:r>
              <a:rPr lang="pt-BR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na proposta enviada por cada uma das </a:t>
            </a:r>
            <a:r>
              <a:rPr lang="pt-BR" sz="18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23 </a:t>
            </a:r>
            <a:r>
              <a:rPr lang="pt-BR" sz="18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ICT's</a:t>
            </a:r>
            <a:r>
              <a:rPr lang="pt-BR" sz="18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do MCTI </a:t>
            </a: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só haverá 1 (uma) Instituição Convenente, responsável pelo gerenciamento e execução financeira do projeto, e 1 (uma) Instituição Executora que conduzirá a coordenação e execução técnica do projeto na CNEN, na ordem de R$ 5 milhões. </a:t>
            </a:r>
            <a:endParaRPr lang="pt-BR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R="76200" algn="just"/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pt-BR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R="76200" algn="just"/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Nesse sentido, precisamos coordenar as intenções de propostas do IPEN, contendo as </a:t>
            </a:r>
            <a:r>
              <a:rPr lang="pt-BR" sz="18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métricas, prioridades e justificativas para avaliação e aprovação da DPD</a:t>
            </a: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pt-BR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R="76200" algn="just"/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pt-BR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R="76200" algn="just"/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 DPD exigirá as mesmas informações do IPEN, IRD, IEN, LAPOC, CRCN-NE, CRCN-CO e CDTN, cuja </a:t>
            </a:r>
            <a:r>
              <a:rPr lang="pt-BR" sz="18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somatória na CNEN não ultrapassará R$ 5 milhões que é o limite por ICT do MCTI</a:t>
            </a: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pt-BR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07BBAE6-843E-4DF3-9FFD-886EAA3394D2}"/>
              </a:ext>
            </a:extLst>
          </p:cNvPr>
          <p:cNvSpPr txBox="1"/>
          <p:nvPr/>
        </p:nvSpPr>
        <p:spPr>
          <a:xfrm>
            <a:off x="539552" y="332656"/>
            <a:ext cx="1882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/>
              <a:t>Na CNEN:</a:t>
            </a:r>
          </a:p>
        </p:txBody>
      </p:sp>
    </p:spTree>
    <p:extLst>
      <p:ext uri="{BB962C8B-B14F-4D97-AF65-F5344CB8AC3E}">
        <p14:creationId xmlns:p14="http://schemas.microsoft.com/office/powerpoint/2010/main" val="2882706221"/>
      </p:ext>
    </p:extLst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ipentest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8138"/>
            <a:ext cx="9183688" cy="721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1371600" y="1447800"/>
            <a:ext cx="373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2400"/>
          </a:p>
        </p:txBody>
      </p:sp>
      <p:sp>
        <p:nvSpPr>
          <p:cNvPr id="470020" name="Text Box 4"/>
          <p:cNvSpPr txBox="1">
            <a:spLocks noChangeArrowheads="1"/>
          </p:cNvSpPr>
          <p:nvPr/>
        </p:nvSpPr>
        <p:spPr bwMode="auto">
          <a:xfrm>
            <a:off x="400844" y="1873250"/>
            <a:ext cx="8382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+mn-cs"/>
              </a:rPr>
              <a:t>GRATO PELA ATENÇÃO</a:t>
            </a:r>
          </a:p>
          <a:p>
            <a:pPr algn="ctr" eaLnBrk="1" hangingPunct="1">
              <a:spcBef>
                <a:spcPct val="50000"/>
              </a:spcBef>
              <a:defRPr/>
            </a:pPr>
            <a:endParaRPr lang="pt-BR" sz="4800" b="1" baseline="6000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+mn-cs"/>
            </a:endParaRPr>
          </a:p>
        </p:txBody>
      </p:sp>
      <p:pic>
        <p:nvPicPr>
          <p:cNvPr id="470021" name="Picture 5" descr="ipen_va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173788"/>
            <a:ext cx="8715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0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0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70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70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685800" y="1196752"/>
            <a:ext cx="7772400" cy="72008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4400" dirty="0">
                <a:solidFill>
                  <a:schemeClr val="tx2"/>
                </a:solidFill>
                <a:latin typeface="Calibri" panose="020F0502020204030204" pitchFamily="34" charset="0"/>
              </a:rPr>
              <a:t>Edital FINEP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A142D4CA-9E1D-43A2-95DA-31057C7F084F}"/>
              </a:ext>
            </a:extLst>
          </p:cNvPr>
          <p:cNvSpPr txBox="1"/>
          <p:nvPr/>
        </p:nvSpPr>
        <p:spPr>
          <a:xfrm>
            <a:off x="143331" y="3167390"/>
            <a:ext cx="90006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/>
              <a:t>Carta-convite MCTI/FINEP/FNDCT/CTINFRA 01/2021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94C88C73-B807-4099-9588-B54628422E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332656"/>
            <a:ext cx="3238128" cy="72008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4400" dirty="0">
                <a:solidFill>
                  <a:schemeClr val="tx2"/>
                </a:solidFill>
                <a:latin typeface="Calibri" panose="020F0502020204030204" pitchFamily="34" charset="0"/>
              </a:rPr>
              <a:t>Edital FINEP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1AEE16B-10EC-4136-A6EC-DACCB5E02570}"/>
              </a:ext>
            </a:extLst>
          </p:cNvPr>
          <p:cNvSpPr txBox="1"/>
          <p:nvPr/>
        </p:nvSpPr>
        <p:spPr>
          <a:xfrm>
            <a:off x="179512" y="1019344"/>
            <a:ext cx="84969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Objetivo:</a:t>
            </a:r>
          </a:p>
          <a:p>
            <a:endParaRPr lang="pt-BR" sz="2200" dirty="0"/>
          </a:p>
          <a:p>
            <a:r>
              <a:rPr lang="pt-BR" sz="2200" dirty="0"/>
              <a:t>Fortalecimento da infraestrutura de pesquisa nas Unidades de pesquisa e de Tecnologia vinculadas ao MCTI e </a:t>
            </a:r>
            <a:r>
              <a:rPr lang="pt-BR" sz="2200" b="1" dirty="0"/>
              <a:t>à CNEN </a:t>
            </a:r>
            <a:r>
              <a:rPr lang="pt-BR" sz="2200" dirty="0"/>
              <a:t>(...)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1AB74AC-D501-48D4-B96C-E721791E051A}"/>
              </a:ext>
            </a:extLst>
          </p:cNvPr>
          <p:cNvSpPr txBox="1"/>
          <p:nvPr/>
        </p:nvSpPr>
        <p:spPr>
          <a:xfrm>
            <a:off x="323528" y="2924944"/>
            <a:ext cx="7861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err="1">
                <a:solidFill>
                  <a:srgbClr val="FF0000"/>
                </a:solidFill>
              </a:rPr>
              <a:t>Obs</a:t>
            </a:r>
            <a:r>
              <a:rPr lang="pt-BR" sz="2400" b="1" dirty="0">
                <a:solidFill>
                  <a:srgbClr val="FF0000"/>
                </a:solidFill>
              </a:rPr>
              <a:t>: na prática, há uma “Encomenda” para a CNEN!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20159EA-1B61-41BF-9CB2-0FC9ACEA19BB}"/>
              </a:ext>
            </a:extLst>
          </p:cNvPr>
          <p:cNvSpPr txBox="1"/>
          <p:nvPr/>
        </p:nvSpPr>
        <p:spPr>
          <a:xfrm>
            <a:off x="179511" y="3573016"/>
            <a:ext cx="8496946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Objetivos Específicos:</a:t>
            </a:r>
          </a:p>
          <a:p>
            <a:endParaRPr lang="pt-BR" sz="22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200" dirty="0"/>
              <a:t>Manutenção de equipamentos multiusuários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200" dirty="0"/>
              <a:t>Pequenas adaptações de instalação estritamente ligadas a esses equipamentos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200" dirty="0"/>
              <a:t>Manutenção </a:t>
            </a:r>
            <a:r>
              <a:rPr lang="pt-BR" sz="2200" b="1" dirty="0"/>
              <a:t>preventiva</a:t>
            </a:r>
            <a:r>
              <a:rPr lang="pt-BR" sz="2200" dirty="0"/>
              <a:t> para equipamentos de médio e grande porte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94C88C73-B807-4099-9588-B54628422E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332656"/>
            <a:ext cx="3238128" cy="72008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4400" dirty="0">
                <a:solidFill>
                  <a:schemeClr val="tx2"/>
                </a:solidFill>
                <a:latin typeface="Calibri" panose="020F0502020204030204" pitchFamily="34" charset="0"/>
              </a:rPr>
              <a:t>Edital FINEP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20159EA-1B61-41BF-9CB2-0FC9ACEA19BB}"/>
              </a:ext>
            </a:extLst>
          </p:cNvPr>
          <p:cNvSpPr txBox="1"/>
          <p:nvPr/>
        </p:nvSpPr>
        <p:spPr>
          <a:xfrm>
            <a:off x="320537" y="1412776"/>
            <a:ext cx="849993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Definições:</a:t>
            </a:r>
          </a:p>
          <a:p>
            <a:endParaRPr lang="pt-BR" sz="2400" b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/>
              <a:t>Equipamentos de médio porte: R$ 300.000 e R$ 800.000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/>
              <a:t>Equipamentos de grande porte: acima de R$ 800.000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/>
              <a:t>Conceito de Manutenção </a:t>
            </a:r>
            <a:r>
              <a:rPr lang="pt-BR" sz="2400" b="1" dirty="0"/>
              <a:t>preventiva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b="1" dirty="0"/>
              <a:t>NBR 4562/94: </a:t>
            </a:r>
            <a:r>
              <a:rPr lang="pt-BR" sz="2400" dirty="0"/>
              <a:t>manutenção efetuada em intervalos predeterminados. Reduzir probabilidade de falhas ou degradação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73678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94C88C73-B807-4099-9588-B54628422E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332656"/>
            <a:ext cx="3238128" cy="72008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4400" dirty="0">
                <a:solidFill>
                  <a:schemeClr val="tx2"/>
                </a:solidFill>
                <a:latin typeface="Calibri" panose="020F0502020204030204" pitchFamily="34" charset="0"/>
              </a:rPr>
              <a:t>Edital FINEP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20159EA-1B61-41BF-9CB2-0FC9ACEA19BB}"/>
              </a:ext>
            </a:extLst>
          </p:cNvPr>
          <p:cNvSpPr txBox="1"/>
          <p:nvPr/>
        </p:nvSpPr>
        <p:spPr>
          <a:xfrm>
            <a:off x="320537" y="1412776"/>
            <a:ext cx="849993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Definições:</a:t>
            </a:r>
          </a:p>
          <a:p>
            <a:endParaRPr lang="pt-BR" sz="2400" b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b="1" dirty="0"/>
              <a:t>Pequenas adaptações de instalação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/>
              <a:t>Estritamente relacionadas aos equipamentos a serem apoiados, para aquisição ou manutenção preventiva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 err="1"/>
              <a:t>Obs</a:t>
            </a:r>
            <a:r>
              <a:rPr lang="pt-BR" sz="2400" dirty="0"/>
              <a:t>: a FUNDEP não participará de projetos que tenham obras incluídas.</a:t>
            </a:r>
            <a:endParaRPr lang="pt-BR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35519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94C88C73-B807-4099-9588-B54628422E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332656"/>
            <a:ext cx="3238128" cy="72008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4400" dirty="0">
                <a:solidFill>
                  <a:schemeClr val="tx2"/>
                </a:solidFill>
                <a:latin typeface="Calibri" panose="020F0502020204030204" pitchFamily="34" charset="0"/>
              </a:rPr>
              <a:t>Edital FINEP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20159EA-1B61-41BF-9CB2-0FC9ACEA19BB}"/>
              </a:ext>
            </a:extLst>
          </p:cNvPr>
          <p:cNvSpPr txBox="1"/>
          <p:nvPr/>
        </p:nvSpPr>
        <p:spPr>
          <a:xfrm>
            <a:off x="320537" y="1412776"/>
            <a:ext cx="8499935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Total de recursos: R$ 30 milhões</a:t>
            </a:r>
          </a:p>
          <a:p>
            <a:endParaRPr lang="pt-BR" sz="900" b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/>
              <a:t>Mínimo 30% reservados N, NE e CO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/>
              <a:t>Recursos para concorrência: R$ 21 milhões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/>
              <a:t>Cada projeto pode solicitar: mínimo R$ 1 milhão e máximo R$ 5 milhões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249372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94C88C73-B807-4099-9588-B54628422E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332656"/>
            <a:ext cx="3238128" cy="72008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4400" dirty="0">
                <a:solidFill>
                  <a:schemeClr val="tx2"/>
                </a:solidFill>
                <a:latin typeface="Calibri" panose="020F0502020204030204" pitchFamily="34" charset="0"/>
              </a:rPr>
              <a:t>Edital FINEP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09192162-8E9F-44EE-A151-CF1BDC6E019A}"/>
              </a:ext>
            </a:extLst>
          </p:cNvPr>
          <p:cNvSpPr txBox="1"/>
          <p:nvPr/>
        </p:nvSpPr>
        <p:spPr>
          <a:xfrm>
            <a:off x="251520" y="1340768"/>
            <a:ext cx="8640960" cy="469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/>
              <a:t>Quem participa:</a:t>
            </a:r>
          </a:p>
          <a:p>
            <a:pPr>
              <a:lnSpc>
                <a:spcPct val="150000"/>
              </a:lnSpc>
            </a:pPr>
            <a:endParaRPr lang="pt-BR" sz="105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/>
              <a:t>1 Instituição Convenente (Fundação de Apoio)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/>
              <a:t>1 Instituição Executora (ICT elegível)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/>
              <a:t>Instituições elegíveis: Institutos diretamente vinculados à CNEN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/>
              <a:t>Cada ICT elegível somente poderá ser executora de uma única proposta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14198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94C88C73-B807-4099-9588-B54628422E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21515"/>
            <a:ext cx="3238128" cy="72008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4400" dirty="0">
                <a:solidFill>
                  <a:schemeClr val="tx2"/>
                </a:solidFill>
                <a:latin typeface="Calibri" panose="020F0502020204030204" pitchFamily="34" charset="0"/>
              </a:rPr>
              <a:t>Edital FINEP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09192162-8E9F-44EE-A151-CF1BDC6E019A}"/>
              </a:ext>
            </a:extLst>
          </p:cNvPr>
          <p:cNvSpPr txBox="1"/>
          <p:nvPr/>
        </p:nvSpPr>
        <p:spPr>
          <a:xfrm>
            <a:off x="251520" y="735915"/>
            <a:ext cx="8640960" cy="5955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/>
              <a:t>Características: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300" dirty="0"/>
              <a:t>Equipamentos multiusuários (comprovação)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300" dirty="0"/>
              <a:t>Finalidade e utilização dos itens financiados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300" dirty="0"/>
              <a:t>Cada ICT elegível somente poderá ser executora de uma única proposta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300" dirty="0"/>
              <a:t>Pode ser aquisição ou manutenção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300" dirty="0"/>
              <a:t>Manutenção preventiva: cadastro na “Plataforma Nacional de Infraestrutura de Pesquisa – </a:t>
            </a:r>
            <a:r>
              <a:rPr lang="pt-BR" sz="2300" b="1" dirty="0"/>
              <a:t>MCTI (PNIPE)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300" dirty="0"/>
              <a:t>Manutenção: fora do período de garantia (comprovar)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300" dirty="0"/>
              <a:t>Indicar o </a:t>
            </a:r>
            <a:r>
              <a:rPr lang="pt-BR" sz="2300" i="1" dirty="0"/>
              <a:t>link</a:t>
            </a:r>
            <a:r>
              <a:rPr lang="pt-BR" sz="2300" dirty="0"/>
              <a:t> do cadastro do equipamento no PNIPE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300" dirty="0"/>
              <a:t>Identificação do laboratório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300" b="1" dirty="0"/>
              <a:t>Coordenador</a:t>
            </a:r>
            <a:r>
              <a:rPr lang="pt-BR" sz="2300" dirty="0"/>
              <a:t> do projeto deve pertencer ao </a:t>
            </a:r>
            <a:r>
              <a:rPr lang="pt-BR" sz="2300" b="1" dirty="0"/>
              <a:t>quadro</a:t>
            </a:r>
            <a:r>
              <a:rPr lang="pt-BR" sz="2300" dirty="0"/>
              <a:t> </a:t>
            </a:r>
            <a:r>
              <a:rPr lang="pt-BR" sz="2300" b="1" dirty="0"/>
              <a:t>permanente </a:t>
            </a:r>
            <a:r>
              <a:rPr lang="pt-BR" sz="2300" dirty="0"/>
              <a:t>da Instituição Executora</a:t>
            </a:r>
          </a:p>
        </p:txBody>
      </p:sp>
    </p:spTree>
    <p:extLst>
      <p:ext uri="{BB962C8B-B14F-4D97-AF65-F5344CB8AC3E}">
        <p14:creationId xmlns:p14="http://schemas.microsoft.com/office/powerpoint/2010/main" val="287502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94C88C73-B807-4099-9588-B54628422E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21515"/>
            <a:ext cx="3238128" cy="72008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4400" dirty="0">
                <a:solidFill>
                  <a:schemeClr val="tx2"/>
                </a:solidFill>
                <a:latin typeface="Calibri" panose="020F0502020204030204" pitchFamily="34" charset="0"/>
              </a:rPr>
              <a:t>Edital FINEP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09192162-8E9F-44EE-A151-CF1BDC6E019A}"/>
              </a:ext>
            </a:extLst>
          </p:cNvPr>
          <p:cNvSpPr txBox="1"/>
          <p:nvPr/>
        </p:nvSpPr>
        <p:spPr>
          <a:xfrm>
            <a:off x="251520" y="908720"/>
            <a:ext cx="8640960" cy="3589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/>
              <a:t>Itens Apoiados: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300" dirty="0"/>
              <a:t>Materiais de consumo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300" dirty="0"/>
              <a:t>Serviços de Terceiros (PJ/física)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300" dirty="0"/>
              <a:t>Despesas acessórias com importação (20%)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300" dirty="0"/>
              <a:t>DOACI (remuneração fundação de Apoio): 5% do projeto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300" dirty="0"/>
              <a:t>Obras e instalações (limitado a 10% do total da proposta)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300" dirty="0"/>
              <a:t>Equipamentos e material permanente</a:t>
            </a:r>
          </a:p>
        </p:txBody>
      </p:sp>
    </p:spTree>
    <p:extLst>
      <p:ext uri="{BB962C8B-B14F-4D97-AF65-F5344CB8AC3E}">
        <p14:creationId xmlns:p14="http://schemas.microsoft.com/office/powerpoint/2010/main" val="105469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esign padrão">
  <a:themeElements>
    <a:clrScheme name="Design padrão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3295</TotalTime>
  <Words>724</Words>
  <Application>Microsoft Office PowerPoint</Application>
  <PresentationFormat>Apresentação na tela (4:3)</PresentationFormat>
  <Paragraphs>101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 New Roman</vt:lpstr>
      <vt:lpstr>Verdana</vt:lpstr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..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.</dc:creator>
  <cp:lastModifiedBy>Fernando José Firmino Moreira</cp:lastModifiedBy>
  <cp:revision>303</cp:revision>
  <dcterms:created xsi:type="dcterms:W3CDTF">2007-08-16T17:40:08Z</dcterms:created>
  <dcterms:modified xsi:type="dcterms:W3CDTF">2022-01-26T00:24:24Z</dcterms:modified>
</cp:coreProperties>
</file>